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 autoAdjust="0"/>
    <p:restoredTop sz="95854"/>
  </p:normalViewPr>
  <p:slideViewPr>
    <p:cSldViewPr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CF_Ch6_CreditRisk_22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858103" imgH="5667169" progId="AcroExch.Document.DC">
                  <p:embed/>
                </p:oleObj>
              </mc:Choice>
              <mc:Fallback>
                <p:oleObj name="Acrobat Document" r:id="rId2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6800" imgH="155160" progId="Equation.3">
                  <p:embed/>
                </p:oleObj>
              </mc:Choice>
              <mc:Fallback>
                <p:oleObj name="Equation" r:id="rId3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2196" imgH="3695684" progId="Excel.Sheet.8">
                  <p:embed/>
                </p:oleObj>
              </mc:Choice>
              <mc:Fallback>
                <p:oleObj name="Worksheet" r:id="rId2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  Assume that any borrowing in non-recourse to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borrower.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5400" imgH="182520" progId="Equation.3">
                  <p:embed/>
                </p:oleObj>
              </mc:Choice>
              <mc:Fallback>
                <p:oleObj name="Equation" r:id="rId3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69600" imgH="228240" progId="Equation.3">
                  <p:embed/>
                </p:oleObj>
              </mc:Choice>
              <mc:Fallback>
                <p:oleObj name="Equation" r:id="rId5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0280" imgH="447840" progId="Equation.3">
                  <p:embed/>
                </p:oleObj>
              </mc:Choice>
              <mc:Fallback>
                <p:oleObj name="Equation" r:id="rId7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520" imgH="155160" progId="Equation.3">
                  <p:embed/>
                </p:oleObj>
              </mc:Choice>
              <mc:Fallback>
                <p:oleObj name="Equation" r:id="rId3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120" imgH="200880" progId="Equation.3">
                  <p:embed/>
                </p:oleObj>
              </mc:Choice>
              <mc:Fallback>
                <p:oleObj name="Equation" r:id="rId5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6400" imgH="219240" progId="Equation.3">
                  <p:embed/>
                </p:oleObj>
              </mc:Choice>
              <mc:Fallback>
                <p:oleObj name="Equation" r:id="rId7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5400" imgH="182520" progId="Equation.3">
                  <p:embed/>
                </p:oleObj>
              </mc:Choice>
              <mc:Fallback>
                <p:oleObj name="Equation" r:id="rId9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5680" imgH="356400" progId="Equation.3">
                  <p:embed/>
                </p:oleObj>
              </mc:Choice>
              <mc:Fallback>
                <p:oleObj name="Equation" r:id="rId3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3480" imgH="393120" progId="Equation.3">
                  <p:embed/>
                </p:oleObj>
              </mc:Choice>
              <mc:Fallback>
                <p:oleObj name="Equation" r:id="rId5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24542</TotalTime>
  <Words>2211</Words>
  <Application>Microsoft Macintosh PowerPoint</Application>
  <PresentationFormat>On-screen Show (4:3)</PresentationFormat>
  <Paragraphs>393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Acrobat Document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318</cp:revision>
  <cp:lastPrinted>2021-09-21T17:21:29Z</cp:lastPrinted>
  <dcterms:created xsi:type="dcterms:W3CDTF">2011-02-13T12:40:17Z</dcterms:created>
  <dcterms:modified xsi:type="dcterms:W3CDTF">2022-09-10T21:49:43Z</dcterms:modified>
</cp:coreProperties>
</file>